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4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C6E"/>
    <a:srgbClr val="BD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/>
    <p:restoredTop sz="94831"/>
  </p:normalViewPr>
  <p:slideViewPr>
    <p:cSldViewPr snapToGrid="0" snapToObjects="1">
      <p:cViewPr varScale="1">
        <p:scale>
          <a:sx n="148" d="100"/>
          <a:sy n="148" d="100"/>
        </p:scale>
        <p:origin x="15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31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FE5D3E-A7E0-9A42-AADD-98336FAE2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1BE95-7D29-8549-B204-7B854BCAF1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DCB13-F7D5-B348-A9B8-1EAB3CE5A35B}" type="datetimeFigureOut">
              <a:rPr lang="en-US" smtClean="0"/>
              <a:t>1/16/22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28BBF-600A-624C-A7B3-546765368D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7FB86-D056-C344-9122-A9B8DF62C7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6E44F-0E5C-DE44-B9BB-6913A626D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27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63" y="1343277"/>
            <a:ext cx="8827475" cy="216668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62" y="3602038"/>
            <a:ext cx="882747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0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0024" y="1235318"/>
            <a:ext cx="1953298" cy="47814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264" y="1235318"/>
            <a:ext cx="6809464" cy="47814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3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2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054" y="1184138"/>
            <a:ext cx="4343399" cy="48051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5962" y="1184138"/>
            <a:ext cx="4404946" cy="48051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4D3CA2-75CB-1449-98BD-D2F2765A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56" y="154111"/>
            <a:ext cx="6096180" cy="915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054" y="1179576"/>
            <a:ext cx="4343398" cy="6221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27485F-B2B4-E440-982C-670998EFC9A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67054" y="1892808"/>
            <a:ext cx="4343399" cy="4096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B02515-691C-2E44-8A1C-5C6CB2D1B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5962" y="1892808"/>
            <a:ext cx="4404946" cy="4096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46424C32-2B89-CC4D-86A4-F7B70B7E208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776049" y="6338764"/>
            <a:ext cx="729408" cy="365125"/>
          </a:xfrm>
        </p:spPr>
        <p:txBody>
          <a:bodyPr/>
          <a:lstStyle/>
          <a:p>
            <a:fld id="{526FCE71-BB38-114A-9E33-DD20BA585E80}" type="datetimeFigureOut">
              <a:rPr lang="en-US" smtClean="0"/>
              <a:t>1/16/22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69479094-28F3-A344-BC2A-CE3DA0CCBE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596897" y="6338764"/>
            <a:ext cx="27066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0F26ACC5-0D7B-1B49-9A24-9A18F47DB7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382652" y="6338764"/>
            <a:ext cx="569039" cy="365125"/>
          </a:xfrm>
        </p:spPr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81119FE-A079-144E-AD70-365EFF501C4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20182" y="1179576"/>
            <a:ext cx="4400726" cy="6221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AFFA9B-797F-9548-8047-AB32819B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56" y="154111"/>
            <a:ext cx="6096180" cy="915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7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1/16/22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5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9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3" y="1325880"/>
            <a:ext cx="2949178" cy="10586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191" y="1325880"/>
            <a:ext cx="5776546" cy="46430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263" y="2478025"/>
            <a:ext cx="2949178" cy="34909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2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8263" y="174300"/>
            <a:ext cx="6193985" cy="491890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D97F52-0D0D-AA44-A8DB-A3F13409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3" y="5211089"/>
            <a:ext cx="8836268" cy="36512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D7EEA3-FF04-8441-96F6-0A8FBD7A8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263" y="5603647"/>
            <a:ext cx="8836268" cy="3651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13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CE71-BB38-114A-9E33-DD20BA585E80}" type="datetimeFigureOut">
              <a:rPr lang="en-US" smtClean="0"/>
              <a:t>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7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055" y="154111"/>
            <a:ext cx="6120457" cy="91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055" y="1351370"/>
            <a:ext cx="8784921" cy="4610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76049" y="6338764"/>
            <a:ext cx="729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FCE71-BB38-114A-9E33-DD20BA585E80}" type="datetimeFigureOut">
              <a:rPr lang="en-US" smtClean="0"/>
              <a:t>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7" y="6338764"/>
            <a:ext cx="270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2652" y="6338764"/>
            <a:ext cx="5690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90CE-72FC-0846-A0BE-D6C9A242B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0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ED0C6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0C6E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0C6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0C6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0C6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0C6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7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D28A-9D58-0148-B8AD-69895F4E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62454-EB27-B844-8CF6-1CB991979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6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5" ma:contentTypeDescription="Create a new document." ma:contentTypeScope="" ma:versionID="ce8dec8a07c63634cb74d3cb8fbef98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a312b2e1ce3cfb6f1efe25ec849d6c3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21A1678-B56A-4FA8-9398-88573054F16C}"/>
</file>

<file path=customXml/itemProps2.xml><?xml version="1.0" encoding="utf-8"?>
<ds:datastoreItem xmlns:ds="http://schemas.openxmlformats.org/officeDocument/2006/customXml" ds:itemID="{D67C21E4-4226-4543-8715-3854080FEA6E}"/>
</file>

<file path=customXml/itemProps3.xml><?xml version="1.0" encoding="utf-8"?>
<ds:datastoreItem xmlns:ds="http://schemas.openxmlformats.org/officeDocument/2006/customXml" ds:itemID="{7D14597D-DA01-4ECB-97A6-E5F06D9AC1B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Daniel Schroeder</cp:lastModifiedBy>
  <cp:revision>16</cp:revision>
  <dcterms:created xsi:type="dcterms:W3CDTF">2019-02-13T08:22:50Z</dcterms:created>
  <dcterms:modified xsi:type="dcterms:W3CDTF">2022-01-16T08:41:47Z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